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Google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GoogleSansMedium-bold.fntdata"/><Relationship Id="rId23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boldItalic.fntdata"/><Relationship Id="rId25" Type="http://schemas.openxmlformats.org/officeDocument/2006/relationships/font" Target="fonts/Google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Nunito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a560eae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a560eae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bcb755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bcb755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c86538b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c86538b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88c550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88c550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2dc9f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82dc9f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0mY0RvJIFYWBmmNUhgir97SGQsKexBFT?usp=sharin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Ns45nBOqMQE_bENpq4e3F-29WoTY2cBJ/view?usp=sharin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datos con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hacernos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relevantes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, debemos previamente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organizarlos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 Esta técnica se le llama “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” y raramente se realiza en una sola ocasión, de hecho, se trata de un proceso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iterativo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aprendizaje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esta sesión, abordaremos algunos de los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comunes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"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 sucios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 y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 afrontarlos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/>
        </p:nvSpPr>
        <p:spPr>
          <a:xfrm>
            <a:off x="878675" y="1049400"/>
            <a:ext cx="78882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6:40 - 8:15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Data Cleaning.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8:30 - 9:25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Data Cleaning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Conjunto.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Conclusiones.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473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Limpieza de datos con Python.</a:t>
            </a:r>
            <a:endParaRPr b="1"/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/>
        </p:nvSpPr>
        <p:spPr>
          <a:xfrm>
            <a:off x="1500000" y="2131500"/>
            <a:ext cx="6144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 con Python.</a:t>
            </a:r>
            <a:endParaRPr b="1"/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/>
        </p:nvSpPr>
        <p:spPr>
          <a:xfrm>
            <a:off x="4094075" y="1520100"/>
            <a:ext cx="44187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